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handoutMasterIdLst>
    <p:handoutMasterId r:id="rId213"/>
  </p:handoutMasterIdLst>
  <p:sldIdLst>
    <p:sldId id="256" r:id="rId2"/>
    <p:sldId id="263" r:id="rId3"/>
    <p:sldId id="289" r:id="rId4"/>
    <p:sldId id="292" r:id="rId5"/>
    <p:sldId id="293" r:id="rId6"/>
    <p:sldId id="290" r:id="rId7"/>
    <p:sldId id="520" r:id="rId8"/>
    <p:sldId id="294" r:id="rId9"/>
    <p:sldId id="523" r:id="rId10"/>
    <p:sldId id="513" r:id="rId11"/>
    <p:sldId id="470" r:id="rId12"/>
    <p:sldId id="522" r:id="rId13"/>
    <p:sldId id="295" r:id="rId14"/>
    <p:sldId id="296" r:id="rId15"/>
    <p:sldId id="518" r:id="rId16"/>
    <p:sldId id="267" r:id="rId17"/>
    <p:sldId id="278" r:id="rId18"/>
    <p:sldId id="315" r:id="rId19"/>
    <p:sldId id="314" r:id="rId20"/>
    <p:sldId id="316" r:id="rId21"/>
    <p:sldId id="322" r:id="rId22"/>
    <p:sldId id="268" r:id="rId23"/>
    <p:sldId id="306" r:id="rId24"/>
    <p:sldId id="307" r:id="rId25"/>
    <p:sldId id="305" r:id="rId26"/>
    <p:sldId id="309" r:id="rId27"/>
    <p:sldId id="308" r:id="rId28"/>
    <p:sldId id="310" r:id="rId29"/>
    <p:sldId id="311" r:id="rId30"/>
    <p:sldId id="313" r:id="rId31"/>
    <p:sldId id="312" r:id="rId32"/>
    <p:sldId id="479" r:id="rId33"/>
    <p:sldId id="318" r:id="rId34"/>
    <p:sldId id="319" r:id="rId35"/>
    <p:sldId id="320" r:id="rId36"/>
    <p:sldId id="321" r:id="rId37"/>
    <p:sldId id="269" r:id="rId38"/>
    <p:sldId id="332" r:id="rId39"/>
    <p:sldId id="333" r:id="rId40"/>
    <p:sldId id="334" r:id="rId41"/>
    <p:sldId id="336" r:id="rId42"/>
    <p:sldId id="335" r:id="rId43"/>
    <p:sldId id="337" r:id="rId44"/>
    <p:sldId id="325" r:id="rId45"/>
    <p:sldId id="515" r:id="rId46"/>
    <p:sldId id="323" r:id="rId47"/>
    <p:sldId id="324" r:id="rId48"/>
    <p:sldId id="270" r:id="rId49"/>
    <p:sldId id="338" r:id="rId50"/>
    <p:sldId id="339" r:id="rId51"/>
    <p:sldId id="340" r:id="rId52"/>
    <p:sldId id="342" r:id="rId53"/>
    <p:sldId id="353" r:id="rId54"/>
    <p:sldId id="346" r:id="rId55"/>
    <p:sldId id="344" r:id="rId56"/>
    <p:sldId id="347" r:id="rId57"/>
    <p:sldId id="348" r:id="rId58"/>
    <p:sldId id="349" r:id="rId59"/>
    <p:sldId id="351" r:id="rId60"/>
    <p:sldId id="350" r:id="rId61"/>
    <p:sldId id="352" r:id="rId62"/>
    <p:sldId id="345" r:id="rId63"/>
    <p:sldId id="474" r:id="rId64"/>
    <p:sldId id="472" r:id="rId65"/>
    <p:sldId id="473" r:id="rId66"/>
    <p:sldId id="359" r:id="rId67"/>
    <p:sldId id="358" r:id="rId68"/>
    <p:sldId id="357" r:id="rId69"/>
    <p:sldId id="362" r:id="rId70"/>
    <p:sldId id="516" r:id="rId71"/>
    <p:sldId id="360" r:id="rId72"/>
    <p:sldId id="361" r:id="rId73"/>
    <p:sldId id="475" r:id="rId74"/>
    <p:sldId id="476" r:id="rId75"/>
    <p:sldId id="477" r:id="rId76"/>
    <p:sldId id="371" r:id="rId77"/>
    <p:sldId id="271" r:id="rId78"/>
    <p:sldId id="471" r:id="rId79"/>
    <p:sldId id="48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524" r:id="rId88"/>
    <p:sldId id="372" r:id="rId89"/>
    <p:sldId id="272" r:id="rId90"/>
    <p:sldId id="381" r:id="rId91"/>
    <p:sldId id="382" r:id="rId92"/>
    <p:sldId id="386" r:id="rId93"/>
    <p:sldId id="385" r:id="rId94"/>
    <p:sldId id="517" r:id="rId95"/>
    <p:sldId id="383" r:id="rId96"/>
    <p:sldId id="373" r:id="rId97"/>
    <p:sldId id="378" r:id="rId98"/>
    <p:sldId id="273" r:id="rId99"/>
    <p:sldId id="389" r:id="rId100"/>
    <p:sldId id="390" r:id="rId101"/>
    <p:sldId id="391" r:id="rId102"/>
    <p:sldId id="392" r:id="rId103"/>
    <p:sldId id="394" r:id="rId104"/>
    <p:sldId id="393" r:id="rId105"/>
    <p:sldId id="525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374" r:id="rId116"/>
    <p:sldId id="274" r:id="rId117"/>
    <p:sldId id="420" r:id="rId118"/>
    <p:sldId id="407" r:id="rId119"/>
    <p:sldId id="408" r:id="rId120"/>
    <p:sldId id="409" r:id="rId121"/>
    <p:sldId id="417" r:id="rId122"/>
    <p:sldId id="416" r:id="rId123"/>
    <p:sldId id="410" r:id="rId124"/>
    <p:sldId id="411" r:id="rId125"/>
    <p:sldId id="412" r:id="rId126"/>
    <p:sldId id="415" r:id="rId127"/>
    <p:sldId id="414" r:id="rId128"/>
    <p:sldId id="413" r:id="rId129"/>
    <p:sldId id="418" r:id="rId130"/>
    <p:sldId id="375" r:id="rId131"/>
    <p:sldId id="419" r:id="rId132"/>
    <p:sldId id="275" r:id="rId133"/>
    <p:sldId id="423" r:id="rId134"/>
    <p:sldId id="422" r:id="rId135"/>
    <p:sldId id="424" r:id="rId136"/>
    <p:sldId id="425" r:id="rId137"/>
    <p:sldId id="426" r:id="rId138"/>
    <p:sldId id="427" r:id="rId139"/>
    <p:sldId id="429" r:id="rId140"/>
    <p:sldId id="526" r:id="rId141"/>
    <p:sldId id="428" r:id="rId142"/>
    <p:sldId id="376" r:id="rId143"/>
    <p:sldId id="432" r:id="rId144"/>
    <p:sldId id="430" r:id="rId145"/>
    <p:sldId id="431" r:id="rId146"/>
    <p:sldId id="433" r:id="rId147"/>
    <p:sldId id="434" r:id="rId148"/>
    <p:sldId id="435" r:id="rId149"/>
    <p:sldId id="437" r:id="rId150"/>
    <p:sldId id="438" r:id="rId151"/>
    <p:sldId id="436" r:id="rId152"/>
    <p:sldId id="439" r:id="rId153"/>
    <p:sldId id="440" r:id="rId154"/>
    <p:sldId id="379" r:id="rId155"/>
    <p:sldId id="276" r:id="rId156"/>
    <p:sldId id="445" r:id="rId157"/>
    <p:sldId id="444" r:id="rId158"/>
    <p:sldId id="443" r:id="rId159"/>
    <p:sldId id="442" r:id="rId160"/>
    <p:sldId id="448" r:id="rId161"/>
    <p:sldId id="447" r:id="rId162"/>
    <p:sldId id="441" r:id="rId163"/>
    <p:sldId id="478" r:id="rId164"/>
    <p:sldId id="451" r:id="rId165"/>
    <p:sldId id="453" r:id="rId166"/>
    <p:sldId id="454" r:id="rId167"/>
    <p:sldId id="459" r:id="rId168"/>
    <p:sldId id="461" r:id="rId169"/>
    <p:sldId id="483" r:id="rId170"/>
    <p:sldId id="489" r:id="rId171"/>
    <p:sldId id="481" r:id="rId172"/>
    <p:sldId id="462" r:id="rId173"/>
    <p:sldId id="485" r:id="rId174"/>
    <p:sldId id="487" r:id="rId175"/>
    <p:sldId id="482" r:id="rId176"/>
    <p:sldId id="464" r:id="rId177"/>
    <p:sldId id="486" r:id="rId178"/>
    <p:sldId id="488" r:id="rId179"/>
    <p:sldId id="465" r:id="rId180"/>
    <p:sldId id="377" r:id="rId181"/>
    <p:sldId id="380" r:id="rId182"/>
    <p:sldId id="277" r:id="rId183"/>
    <p:sldId id="469" r:id="rId184"/>
    <p:sldId id="466" r:id="rId185"/>
    <p:sldId id="467" r:id="rId186"/>
    <p:sldId id="468" r:id="rId187"/>
    <p:sldId id="266" r:id="rId188"/>
    <p:sldId id="490" r:id="rId189"/>
    <p:sldId id="492" r:id="rId190"/>
    <p:sldId id="493" r:id="rId191"/>
    <p:sldId id="491" r:id="rId192"/>
    <p:sldId id="495" r:id="rId193"/>
    <p:sldId id="496" r:id="rId194"/>
    <p:sldId id="494" r:id="rId195"/>
    <p:sldId id="497" r:id="rId196"/>
    <p:sldId id="498" r:id="rId197"/>
    <p:sldId id="500" r:id="rId198"/>
    <p:sldId id="499" r:id="rId199"/>
    <p:sldId id="501" r:id="rId200"/>
    <p:sldId id="502" r:id="rId201"/>
    <p:sldId id="503" r:id="rId202"/>
    <p:sldId id="504" r:id="rId203"/>
    <p:sldId id="510" r:id="rId204"/>
    <p:sldId id="506" r:id="rId205"/>
    <p:sldId id="507" r:id="rId206"/>
    <p:sldId id="508" r:id="rId207"/>
    <p:sldId id="509" r:id="rId208"/>
    <p:sldId id="505" r:id="rId209"/>
    <p:sldId id="511" r:id="rId210"/>
    <p:sldId id="327" r:id="rId2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</p14:sldIdLst>
        </p14:section>
        <p14:section name="Как будем изучать" id="{14602597-5C3F-47F0-A876-86B3B037B48A}">
          <p14:sldIdLst>
            <p14:sldId id="520"/>
            <p14:sldId id="294"/>
            <p14:sldId id="523"/>
            <p14:sldId id="513"/>
            <p14:sldId id="470"/>
            <p14:sldId id="522"/>
            <p14:sldId id="295"/>
            <p14:sldId id="296"/>
            <p14:sldId id="51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51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516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524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517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525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526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 autoAdjust="0"/>
    <p:restoredTop sz="86486" autoAdjust="0"/>
  </p:normalViewPr>
  <p:slideViewPr>
    <p:cSldViewPr>
      <p:cViewPr varScale="1">
        <p:scale>
          <a:sx n="81" d="100"/>
          <a:sy n="81" d="100"/>
        </p:scale>
        <p:origin x="68" y="1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99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0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 </a:t>
            </a:r>
            <a:r>
              <a:rPr lang="en-US" sz="2800" dirty="0"/>
              <a:t>Linux, Mac</a:t>
            </a:r>
            <a:r>
              <a:rPr lang="ru-RU" sz="2800" dirty="0"/>
              <a:t>, при желании на </a:t>
            </a:r>
            <a:r>
              <a:rPr lang="en-US" sz="2800" dirty="0"/>
              <a:t>Windows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Graph</a:t>
            </a:r>
            <a:endParaRPr lang="ru-RU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Bash</a:t>
            </a:r>
            <a:endParaRPr lang="ru-RU" sz="2800" dirty="0"/>
          </a:p>
          <a:p>
            <a:r>
              <a:rPr lang="ru-RU" dirty="0"/>
              <a:t>Может все!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  <p:pic>
        <p:nvPicPr>
          <p:cNvPr id="1026" name="Picture 2" descr="Картинки по запросу &quot;git bash log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653491"/>
            <a:ext cx="1871134" cy="18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7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консоли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2C43AE0C-7FF3-4F3B-909E-31EC8AAA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3068960"/>
            <a:ext cx="895475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3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редактирования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Подсвечивает </a:t>
            </a:r>
            <a:r>
              <a:rPr lang="en-US" dirty="0"/>
              <a:t>Markdown</a:t>
            </a:r>
          </a:p>
          <a:p>
            <a:r>
              <a:rPr lang="ru-RU"/>
              <a:t>Умеет открывать папку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7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5B1C-C993-4076-B5A8-C79E573D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19" y="2204864"/>
            <a:ext cx="875469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5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Extensions +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>
                <a:latin typeface="Consolas" panose="020B0609020204030204" pitchFamily="49" charset="0"/>
              </a:rPr>
              <a:t>git-install-ex.md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CLI + Mac or Linux or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latin typeface="Consolas" panose="020B0609020204030204" pitchFamily="49" charset="0"/>
              </a:rPr>
              <a:t>git-install-cli.md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535938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br>
              <a:rPr lang="ru-RU" sz="4000" dirty="0"/>
            </a:b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br>
              <a:rPr lang="ru-RU" sz="3600" dirty="0"/>
            </a:b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br>
              <a:rPr lang="en-US" sz="4000" dirty="0"/>
            </a:b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en-US" sz="2200" dirty="0"/>
              <a:t>Commit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5529C-E032-4B53-9BD2-C6F462CBA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"/>
          <a:stretch/>
        </p:blipFill>
        <p:spPr>
          <a:xfrm>
            <a:off x="911424" y="1693967"/>
            <a:ext cx="10620000" cy="51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</p:spTree>
    <p:extLst>
      <p:ext uri="{BB962C8B-B14F-4D97-AF65-F5344CB8AC3E}">
        <p14:creationId xmlns:p14="http://schemas.microsoft.com/office/powerpoint/2010/main" val="100122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6" y="1773238"/>
            <a:ext cx="5911063" cy="4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3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придется что-то выбрать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6247-DF48-4799-9E71-3B9E2A2E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82" y="1556792"/>
            <a:ext cx="8883235" cy="50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1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 </a:t>
            </a:r>
            <a:r>
              <a:rPr lang="en-US" sz="3200" dirty="0"/>
              <a:t>Windows </a:t>
            </a:r>
            <a:r>
              <a:rPr lang="ru-RU" sz="3200" dirty="0"/>
              <a:t>— </a:t>
            </a:r>
            <a:r>
              <a:rPr lang="en-US" sz="3200" b="1" dirty="0" err="1"/>
              <a:t>Git</a:t>
            </a:r>
            <a:r>
              <a:rPr lang="en-US" sz="3200" b="1" dirty="0"/>
              <a:t> Extensions</a:t>
            </a:r>
            <a:endParaRPr lang="ru-RU" sz="3200" b="1" dirty="0"/>
          </a:p>
          <a:p>
            <a:r>
              <a:rPr lang="ru-RU" sz="2800" dirty="0"/>
              <a:t>Тонкая надстройка над консолью с минимумом магии</a:t>
            </a:r>
          </a:p>
          <a:p>
            <a:r>
              <a:rPr lang="ru-RU" sz="2800" dirty="0"/>
              <a:t>Удобные команды, управление с клавиатуры</a:t>
            </a:r>
          </a:p>
          <a:p>
            <a:r>
              <a:rPr lang="ru-RU" sz="2800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когда либо 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0D954-64B5-4562-9084-FA1F7665D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62939"/>
            <a:ext cx="10200456" cy="3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18869</TotalTime>
  <Words>4092</Words>
  <Application>Microsoft Office PowerPoint</Application>
  <PresentationFormat>Широкоэкранный</PresentationFormat>
  <Paragraphs>1036</Paragraphs>
  <Slides>210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210</vt:i4>
      </vt:variant>
    </vt:vector>
  </HeadingPairs>
  <TitlesOfParts>
    <vt:vector size="216" baseType="lpstr">
      <vt:lpstr>Arial</vt:lpstr>
      <vt:lpstr>Calibri</vt:lpstr>
      <vt:lpstr>Consolas</vt:lpstr>
      <vt:lpstr>Segoe UI</vt:lpstr>
      <vt:lpstr>Segoe UI Light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Презентация PowerPoint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Ветки и теги в Git Graph</vt:lpstr>
      <vt:lpstr>Задание 3. Tag (optional) Задание 4. Feature Branches</vt:lpstr>
      <vt:lpstr>Презентация PowerPoint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Rebase в Git Graph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 либо ревизий оседают в этих логах</vt:lpstr>
      <vt:lpstr>Reflog в Git Extensions</vt:lpstr>
      <vt:lpstr>Reflog в консоли</vt:lpstr>
      <vt:lpstr>Как ничего не терять?</vt:lpstr>
      <vt:lpstr>Задание 9. Reflog (optional)</vt:lpstr>
      <vt:lpstr>Презентация PowerPoint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Remote в консоли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Upstream mapping в Git Graph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Презентация PowerPoint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Презентация PowerPoint</vt:lpstr>
      <vt:lpstr>reset --mixed</vt:lpstr>
      <vt:lpstr>reset --mixed</vt:lpstr>
      <vt:lpstr>reset --mixed</vt:lpstr>
      <vt:lpstr>Презентация PowerPoint</vt:lpstr>
      <vt:lpstr>reset --soft</vt:lpstr>
      <vt:lpstr>reset --soft</vt:lpstr>
      <vt:lpstr>reset --soft</vt:lpstr>
      <vt:lpstr>Презентация PowerPoint</vt:lpstr>
      <vt:lpstr>Stash</vt:lpstr>
      <vt:lpstr>Задание 14. Stash Задание 15. Hard Reset Задание 16. Soft Reset (optional)</vt:lpstr>
      <vt:lpstr>Презентация PowerPoint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Презентация PowerPoint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Иван Домашних</cp:lastModifiedBy>
  <cp:revision>838</cp:revision>
  <dcterms:created xsi:type="dcterms:W3CDTF">2014-03-14T10:29:29Z</dcterms:created>
  <dcterms:modified xsi:type="dcterms:W3CDTF">2020-08-03T16:21:15Z</dcterms:modified>
  <cp:category/>
</cp:coreProperties>
</file>